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56" r:id="rId2"/>
    <p:sldId id="257" r:id="rId3"/>
  </p:sldIdLst>
  <p:sldSz cx="6858000" cy="9906000" type="A4"/>
  <p:notesSz cx="6858000" cy="100139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C3300"/>
    <a:srgbClr val="CC6600"/>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3270" y="-96"/>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069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500698"/>
          </a:xfrm>
          <a:prstGeom prst="rect">
            <a:avLst/>
          </a:prstGeom>
        </p:spPr>
        <p:txBody>
          <a:bodyPr vert="horz" lIns="91440" tIns="45720" rIns="91440" bIns="45720" rtlCol="0"/>
          <a:lstStyle>
            <a:lvl1pPr algn="r">
              <a:defRPr sz="1200"/>
            </a:lvl1pPr>
          </a:lstStyle>
          <a:p>
            <a:fld id="{FC78D542-F885-48BB-B73F-75A1C60EE1E2}" type="datetimeFigureOut">
              <a:rPr lang="en-AU" smtClean="0"/>
              <a:pPr/>
              <a:t>11/09/2014</a:t>
            </a:fld>
            <a:endParaRPr lang="en-AU"/>
          </a:p>
        </p:txBody>
      </p:sp>
      <p:sp>
        <p:nvSpPr>
          <p:cNvPr id="4" name="Slide Image Placeholder 3"/>
          <p:cNvSpPr>
            <a:spLocks noGrp="1" noRot="1" noChangeAspect="1"/>
          </p:cNvSpPr>
          <p:nvPr>
            <p:ph type="sldImg" idx="2"/>
          </p:nvPr>
        </p:nvSpPr>
        <p:spPr>
          <a:xfrm>
            <a:off x="2128838" y="750888"/>
            <a:ext cx="2600325" cy="37560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56626"/>
            <a:ext cx="5486400" cy="450627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511514"/>
            <a:ext cx="2971800" cy="50069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511514"/>
            <a:ext cx="2971800" cy="500698"/>
          </a:xfrm>
          <a:prstGeom prst="rect">
            <a:avLst/>
          </a:prstGeom>
        </p:spPr>
        <p:txBody>
          <a:bodyPr vert="horz" lIns="91440" tIns="45720" rIns="91440" bIns="45720" rtlCol="0" anchor="b"/>
          <a:lstStyle>
            <a:lvl1pPr algn="r">
              <a:defRPr sz="1200"/>
            </a:lvl1pPr>
          </a:lstStyle>
          <a:p>
            <a:fld id="{96D946AC-643F-4971-83D6-65B2F8446C4E}"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737101"/>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514350" y="2531536"/>
            <a:ext cx="5829300" cy="2642988"/>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5216766"/>
            <a:ext cx="5829300" cy="1732906"/>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7154333"/>
            <a:ext cx="6860824" cy="2761905"/>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8B0267-D2D0-4E27-8886-299C0DACE956}" type="datetimeFigureOut">
              <a:rPr lang="en-AU" smtClean="0"/>
              <a:pPr/>
              <a:t>11/09/2014</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5A4B87-C0DE-42DE-99F2-C1242A12DBD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2139698"/>
            <a:ext cx="6172200" cy="63354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F5A4B87-C0DE-42DE-99F2-C1242A12DBD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96703"/>
            <a:ext cx="1333103" cy="80784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96704"/>
            <a:ext cx="4743450" cy="807843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F5A4B87-C0DE-42DE-99F2-C1242A12DBD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F5A4B87-C0DE-42DE-99F2-C1242A12DBD2}"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530695"/>
            <a:ext cx="5829300" cy="264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4234695"/>
            <a:ext cx="3429000" cy="2101505"/>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F5A4B87-C0DE-42DE-99F2-C1242A12DBD2}" type="slidenum">
              <a:rPr lang="en-AU" smtClean="0"/>
              <a:pPr/>
              <a:t>‹#›</a:t>
            </a:fld>
            <a:endParaRPr lang="en-AU"/>
          </a:p>
        </p:txBody>
      </p:sp>
      <p:sp>
        <p:nvSpPr>
          <p:cNvPr id="7" name="Chevron 6"/>
          <p:cNvSpPr/>
          <p:nvPr/>
        </p:nvSpPr>
        <p:spPr>
          <a:xfrm>
            <a:off x="2727510" y="4341237"/>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2587698" y="4341237"/>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139697"/>
            <a:ext cx="3028950" cy="653750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139697"/>
            <a:ext cx="3028950" cy="653750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3F5A4B87-C0DE-42DE-99F2-C1242A12DBD2}"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6"/>
            <a:ext cx="6172200" cy="1651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14733"/>
            <a:ext cx="3030141" cy="1100667"/>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814733"/>
            <a:ext cx="3031331" cy="1100667"/>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086203"/>
            <a:ext cx="3030141" cy="5693658"/>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2086203"/>
            <a:ext cx="3031331" cy="5693658"/>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3F5A4B87-C0DE-42DE-99F2-C1242A12DBD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3F5A4B87-C0DE-42DE-99F2-C1242A12DBD2}"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8B0267-D2D0-4E27-8886-299C0DACE956}" type="datetimeFigureOut">
              <a:rPr lang="en-AU" smtClean="0"/>
              <a:pPr/>
              <a:t>11/09/2014</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3F5A4B87-C0DE-42DE-99F2-C1242A12DBD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044267"/>
            <a:ext cx="5611332" cy="6604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735147"/>
            <a:ext cx="2980944" cy="1320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96240"/>
            <a:ext cx="5609844" cy="6604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9255919"/>
            <a:ext cx="1440180" cy="528320"/>
          </a:xfrm>
        </p:spPr>
        <p:txBody>
          <a:bodyPr/>
          <a:lstStyle>
            <a:extLst/>
          </a:lstStyle>
          <a:p>
            <a:fld id="{128B0267-D2D0-4E27-8886-299C0DACE956}" type="datetimeFigureOut">
              <a:rPr lang="en-AU" smtClean="0"/>
              <a:pPr/>
              <a:t>11/09/2014</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3F5A4B87-C0DE-42DE-99F2-C1242A12DBD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862692"/>
            <a:ext cx="5372100" cy="936335"/>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74398"/>
            <a:ext cx="6515100" cy="6339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8B0267-D2D0-4E27-8886-299C0DACE956}" type="datetimeFigureOut">
              <a:rPr lang="en-AU" smtClean="0"/>
              <a:pPr/>
              <a:t>11/09/2014</a:t>
            </a:fld>
            <a:endParaRPr lang="en-AU"/>
          </a:p>
        </p:txBody>
      </p:sp>
      <p:sp>
        <p:nvSpPr>
          <p:cNvPr id="6" name="Footer Placeholder 5"/>
          <p:cNvSpPr>
            <a:spLocks noGrp="1"/>
          </p:cNvSpPr>
          <p:nvPr>
            <p:ph type="ftr" sz="quarter" idx="11"/>
          </p:nvPr>
        </p:nvSpPr>
        <p:spPr>
          <a:xfrm>
            <a:off x="3285054" y="9255920"/>
            <a:ext cx="1763011" cy="527403"/>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5A4B87-C0DE-42DE-99F2-C1242A12DBD2}" type="slidenum">
              <a:rPr lang="en-AU" smtClean="0"/>
              <a:pPr/>
              <a:t>‹#›</a:t>
            </a:fld>
            <a:endParaRPr lang="en-AU"/>
          </a:p>
        </p:txBody>
      </p:sp>
      <p:sp>
        <p:nvSpPr>
          <p:cNvPr id="2" name="Title 1"/>
          <p:cNvSpPr>
            <a:spLocks noGrp="1"/>
          </p:cNvSpPr>
          <p:nvPr>
            <p:ph type="title"/>
          </p:nvPr>
        </p:nvSpPr>
        <p:spPr>
          <a:xfrm>
            <a:off x="171450" y="7027399"/>
            <a:ext cx="6056574" cy="812748"/>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8587130"/>
            <a:ext cx="3705468" cy="133044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364288" y="8578571"/>
            <a:ext cx="2767838" cy="134831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4532" y="8365143"/>
            <a:ext cx="2551736" cy="1561254"/>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6928" y="8360067"/>
            <a:ext cx="2554132" cy="1566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7205524"/>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6358272" y="7205524"/>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374455" y="8587130"/>
            <a:ext cx="3705468" cy="133044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364288" y="8578571"/>
            <a:ext cx="2767838" cy="134831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4532" y="8365143"/>
            <a:ext cx="2551736" cy="1561254"/>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6928" y="8360067"/>
            <a:ext cx="2554132" cy="1566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96699"/>
            <a:ext cx="6172200" cy="1651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139697"/>
            <a:ext cx="6172200" cy="653750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5274" y="9255919"/>
            <a:ext cx="1440180" cy="528320"/>
          </a:xfrm>
          <a:prstGeom prst="rect">
            <a:avLst/>
          </a:prstGeom>
        </p:spPr>
        <p:txBody>
          <a:bodyPr vert="horz" anchor="b"/>
          <a:lstStyle>
            <a:lvl1pPr algn="l" eaLnBrk="1" latinLnBrk="0" hangingPunct="1">
              <a:defRPr kumimoji="0" sz="1000">
                <a:solidFill>
                  <a:schemeClr val="tx1"/>
                </a:solidFill>
              </a:defRPr>
            </a:lvl1pPr>
            <a:extLst/>
          </a:lstStyle>
          <a:p>
            <a:fld id="{128B0267-D2D0-4E27-8886-299C0DACE956}" type="datetimeFigureOut">
              <a:rPr lang="en-AU" smtClean="0"/>
              <a:pPr/>
              <a:t>11/09/2014</a:t>
            </a:fld>
            <a:endParaRPr lang="en-AU"/>
          </a:p>
        </p:txBody>
      </p:sp>
      <p:sp>
        <p:nvSpPr>
          <p:cNvPr id="22" name="Footer Placeholder 21"/>
          <p:cNvSpPr>
            <a:spLocks noGrp="1"/>
          </p:cNvSpPr>
          <p:nvPr>
            <p:ph type="ftr" sz="quarter" idx="3"/>
          </p:nvPr>
        </p:nvSpPr>
        <p:spPr>
          <a:xfrm>
            <a:off x="3285054" y="9255920"/>
            <a:ext cx="1763011" cy="527403"/>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6485454" y="9255920"/>
            <a:ext cx="274320" cy="527403"/>
          </a:xfrm>
          <a:prstGeom prst="rect">
            <a:avLst/>
          </a:prstGeom>
        </p:spPr>
        <p:txBody>
          <a:bodyPr vert="horz" anchor="b"/>
          <a:lstStyle>
            <a:lvl1pPr algn="r" eaLnBrk="1" latinLnBrk="0" hangingPunct="1">
              <a:defRPr kumimoji="0" sz="1000" b="0">
                <a:solidFill>
                  <a:schemeClr val="tx1"/>
                </a:solidFill>
              </a:defRPr>
            </a:lvl1pPr>
            <a:extLst/>
          </a:lstStyle>
          <a:p>
            <a:fld id="{3F5A4B87-C0DE-42DE-99F2-C1242A12DBD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0728" y="-792088"/>
            <a:ext cx="4536504" cy="1712640"/>
          </a:xfrm>
        </p:spPr>
        <p:txBody>
          <a:bodyPr>
            <a:normAutofit/>
          </a:bodyPr>
          <a:lstStyle/>
          <a:p>
            <a:pPr algn="ctr"/>
            <a:r>
              <a:rPr lang="en-AU" sz="5400" dirty="0" smtClean="0">
                <a:solidFill>
                  <a:srgbClr val="CC9900"/>
                </a:solidFill>
              </a:rPr>
              <a:t>A . Murray </a:t>
            </a:r>
            <a:endParaRPr lang="en-AU" sz="5400" dirty="0">
              <a:solidFill>
                <a:srgbClr val="CC9900"/>
              </a:solidFill>
            </a:endParaRPr>
          </a:p>
        </p:txBody>
      </p:sp>
      <p:sp>
        <p:nvSpPr>
          <p:cNvPr id="5" name="Content Placeholder 4"/>
          <p:cNvSpPr>
            <a:spLocks noGrp="1"/>
          </p:cNvSpPr>
          <p:nvPr>
            <p:ph type="body" idx="1"/>
          </p:nvPr>
        </p:nvSpPr>
        <p:spPr>
          <a:xfrm>
            <a:off x="332656" y="1280592"/>
            <a:ext cx="6048672" cy="7200800"/>
          </a:xfrm>
        </p:spPr>
        <p:txBody>
          <a:bodyPr>
            <a:noAutofit/>
          </a:bodyPr>
          <a:lstStyle/>
          <a:p>
            <a:r>
              <a:rPr lang="en-AU" sz="1200" dirty="0" smtClean="0">
                <a:solidFill>
                  <a:schemeClr val="tx1"/>
                </a:solidFill>
              </a:rPr>
              <a:t>                        Welcome to A. Murray Painting &amp; Decorating.</a:t>
            </a:r>
          </a:p>
          <a:p>
            <a:r>
              <a:rPr lang="en-AU" sz="1200" dirty="0" smtClean="0">
                <a:solidFill>
                  <a:schemeClr val="tx1"/>
                </a:solidFill>
              </a:rPr>
              <a:t>          At A. Murray Painting &amp; Decorating </a:t>
            </a:r>
            <a:r>
              <a:rPr lang="en-AU" sz="1200" dirty="0" smtClean="0"/>
              <a:t>we are</a:t>
            </a:r>
            <a:r>
              <a:rPr lang="en-AU" sz="1200" dirty="0" smtClean="0">
                <a:solidFill>
                  <a:schemeClr val="tx1"/>
                </a:solidFill>
              </a:rPr>
              <a:t> dedicated to your complete satisfaction. </a:t>
            </a:r>
            <a:r>
              <a:rPr lang="en-AU" sz="1200" dirty="0" smtClean="0"/>
              <a:t>Our </a:t>
            </a:r>
            <a:r>
              <a:rPr lang="en-AU" sz="1200" dirty="0" smtClean="0">
                <a:solidFill>
                  <a:schemeClr val="tx1"/>
                </a:solidFill>
              </a:rPr>
              <a:t>goal is to preserve, beautify and protect your  home or business with quality painting products and services. </a:t>
            </a:r>
            <a:r>
              <a:rPr lang="en-AU" sz="1200" dirty="0" smtClean="0"/>
              <a:t>Our </a:t>
            </a:r>
            <a:r>
              <a:rPr lang="en-AU" sz="1200" dirty="0" smtClean="0">
                <a:solidFill>
                  <a:schemeClr val="tx1"/>
                </a:solidFill>
              </a:rPr>
              <a:t>roll is to get the job done right the first time, so you can enjoy your home or business for many years to come.</a:t>
            </a:r>
          </a:p>
          <a:p>
            <a:r>
              <a:rPr lang="en-AU" sz="1200" dirty="0" smtClean="0">
                <a:solidFill>
                  <a:schemeClr val="tx1"/>
                </a:solidFill>
              </a:rPr>
              <a:t>           At A. Murray Painting &amp; Decorating we are dedicated to providing our customers with the finest products, the highest quality workmanships and an un-matched level of customer service. We strive to promote professionalism within the painting and decorating industry by adhering to strict standards for everything from surface preparation to the types of products we use.</a:t>
            </a:r>
          </a:p>
          <a:p>
            <a:r>
              <a:rPr lang="en-AU" sz="1200" dirty="0" smtClean="0">
                <a:solidFill>
                  <a:schemeClr val="tx1"/>
                </a:solidFill>
              </a:rPr>
              <a:t>           The key to a good paint job is thorough preparation before a can of paint is opened. Also important is the use of top quality primers, stains, and sealers for the right surface based on your specific needs. Expert application along with cleanliness and attention to detail is what we offer each customer to always ensure the job is done correctly. Our customer service and the quality of our work is second to none.</a:t>
            </a:r>
          </a:p>
          <a:p>
            <a:r>
              <a:rPr lang="en-AU" sz="1200" dirty="0" smtClean="0">
                <a:solidFill>
                  <a:schemeClr val="tx1"/>
                </a:solidFill>
              </a:rPr>
              <a:t>            At A. Murray Painting &amp; Decorating you’ll find that we have a passion for painting and Decorating, and always shoot for excellence in every aspect of our projects. We realize the importance of doing things right the first time. The Painting &amp; Decorating business is a finish industry, and that means we put the final touch on everything  from ceilings to floorboards, roof to foundation. Once the final coat of paint is applied, the project is complete. That is why it is critical that the preparation is thorough, because if not , it will show in the end result.</a:t>
            </a:r>
          </a:p>
          <a:p>
            <a:r>
              <a:rPr lang="en-AU" sz="1200" dirty="0" smtClean="0">
                <a:solidFill>
                  <a:schemeClr val="tx1"/>
                </a:solidFill>
              </a:rPr>
              <a:t>           My history in the Painting &amp; Decorating business is second to none. Arriving from the U.K </a:t>
            </a:r>
            <a:r>
              <a:rPr lang="en-AU" sz="1200" dirty="0" smtClean="0"/>
              <a:t>in 2001</a:t>
            </a:r>
            <a:r>
              <a:rPr lang="en-AU" sz="1200" dirty="0" smtClean="0">
                <a:solidFill>
                  <a:schemeClr val="tx1"/>
                </a:solidFill>
              </a:rPr>
              <a:t> to carry on the family trade, my father was a master painter, my brother is a master painter and also my nephew is a painter so yes it runs in the family. Fully qualified in the Painting &amp; Decorating Industry ( City &amp; Guilds London). After working in and around Perth </a:t>
            </a:r>
            <a:r>
              <a:rPr lang="en-AU" sz="1200" dirty="0" smtClean="0"/>
              <a:t>since 2001</a:t>
            </a:r>
            <a:r>
              <a:rPr lang="en-AU" sz="1200" dirty="0" smtClean="0">
                <a:solidFill>
                  <a:schemeClr val="tx1"/>
                </a:solidFill>
              </a:rPr>
              <a:t> I have built up a regular clientele with the majority of work being recommendations.  </a:t>
            </a:r>
          </a:p>
          <a:p>
            <a:r>
              <a:rPr lang="en-AU" sz="1200" dirty="0" smtClean="0">
                <a:solidFill>
                  <a:schemeClr val="tx1"/>
                </a:solidFill>
              </a:rPr>
              <a:t>                                                                                        Yours Faithfully</a:t>
            </a:r>
          </a:p>
          <a:p>
            <a:r>
              <a:rPr lang="en-AU" sz="1200" dirty="0" smtClean="0">
                <a:solidFill>
                  <a:schemeClr val="tx1"/>
                </a:solidFill>
              </a:rPr>
              <a:t>                                                                                           A. Murray</a:t>
            </a:r>
            <a:endParaRPr lang="en-AU" sz="1200" dirty="0">
              <a:solidFill>
                <a:schemeClr val="tx1"/>
              </a:solidFill>
            </a:endParaRPr>
          </a:p>
        </p:txBody>
      </p:sp>
      <p:sp>
        <p:nvSpPr>
          <p:cNvPr id="6" name="Footer Placeholder 5"/>
          <p:cNvSpPr>
            <a:spLocks noGrp="1"/>
          </p:cNvSpPr>
          <p:nvPr>
            <p:ph type="ftr" sz="quarter" idx="11"/>
          </p:nvPr>
        </p:nvSpPr>
        <p:spPr>
          <a:xfrm>
            <a:off x="980728" y="8678589"/>
            <a:ext cx="5616624" cy="1227411"/>
          </a:xfrm>
        </p:spPr>
        <p:txBody>
          <a:bodyPr/>
          <a:lstStyle/>
          <a:p>
            <a:r>
              <a:rPr lang="en-AU" sz="1600" dirty="0" smtClean="0">
                <a:solidFill>
                  <a:schemeClr val="accent1"/>
                </a:solidFill>
              </a:rPr>
              <a:t>For that friendly professional no hassle quotation call</a:t>
            </a:r>
          </a:p>
          <a:p>
            <a:r>
              <a:rPr lang="en-AU" sz="1600" dirty="0" smtClean="0">
                <a:solidFill>
                  <a:schemeClr val="accent1"/>
                </a:solidFill>
              </a:rPr>
              <a:t>0418296628 direct or 94020201</a:t>
            </a:r>
            <a:endParaRPr lang="en-AU" sz="1800" dirty="0" smtClean="0">
              <a:solidFill>
                <a:schemeClr val="accent1"/>
              </a:solidFill>
            </a:endParaRPr>
          </a:p>
          <a:p>
            <a:r>
              <a:rPr lang="en-AU" sz="1400" dirty="0" smtClean="0">
                <a:solidFill>
                  <a:schemeClr val="accent1"/>
                </a:solidFill>
              </a:rPr>
              <a:t>3 Node Court Mullaloo 6027 Perth</a:t>
            </a:r>
          </a:p>
          <a:p>
            <a:endParaRPr lang="en-AU" sz="1400" dirty="0" smtClean="0">
              <a:solidFill>
                <a:schemeClr val="accent1"/>
              </a:solidFill>
            </a:endParaRPr>
          </a:p>
          <a:p>
            <a:r>
              <a:rPr lang="en-AU" sz="1400" dirty="0" smtClean="0">
                <a:solidFill>
                  <a:schemeClr val="accent1"/>
                </a:solidFill>
              </a:rPr>
              <a:t>E mail  </a:t>
            </a:r>
            <a:r>
              <a:rPr lang="en-AU" sz="1400" dirty="0" smtClean="0">
                <a:solidFill>
                  <a:schemeClr val="accent1"/>
                </a:solidFill>
              </a:rPr>
              <a:t>anthonymurraypaintng@hotmail.com</a:t>
            </a:r>
            <a:endParaRPr lang="en-AU" sz="1400" dirty="0" smtClean="0">
              <a:solidFill>
                <a:schemeClr val="accent1"/>
              </a:solidFill>
            </a:endParaRPr>
          </a:p>
          <a:p>
            <a:r>
              <a:rPr lang="en-AU" sz="1400" dirty="0" smtClean="0">
                <a:solidFill>
                  <a:schemeClr val="accent1"/>
                </a:solidFill>
              </a:rPr>
              <a:t>Registration Number  5830</a:t>
            </a:r>
          </a:p>
          <a:p>
            <a:r>
              <a:rPr lang="en-AU" sz="1400" dirty="0" smtClean="0">
                <a:solidFill>
                  <a:schemeClr val="accent1"/>
                </a:solidFill>
              </a:rPr>
              <a:t>A.B.N Number 56394337393</a:t>
            </a:r>
          </a:p>
          <a:p>
            <a:r>
              <a:rPr lang="en-AU" sz="1400" dirty="0" smtClean="0">
                <a:solidFill>
                  <a:srgbClr val="FF0000"/>
                </a:solidFill>
              </a:rPr>
              <a:t>City and Guilds of London Institute awarded June 1984</a:t>
            </a:r>
            <a:endParaRPr lang="en-AU" sz="1400" dirty="0">
              <a:solidFill>
                <a:srgbClr val="FF0000"/>
              </a:solidFill>
            </a:endParaRPr>
          </a:p>
        </p:txBody>
      </p:sp>
      <p:sp>
        <p:nvSpPr>
          <p:cNvPr id="7" name="TextBox 6"/>
          <p:cNvSpPr txBox="1"/>
          <p:nvPr/>
        </p:nvSpPr>
        <p:spPr>
          <a:xfrm>
            <a:off x="404664" y="704528"/>
            <a:ext cx="5760640" cy="707886"/>
          </a:xfrm>
          <a:prstGeom prst="rect">
            <a:avLst/>
          </a:prstGeom>
          <a:noFill/>
        </p:spPr>
        <p:txBody>
          <a:bodyPr wrap="square" rtlCol="0">
            <a:spAutoFit/>
          </a:bodyPr>
          <a:lstStyle/>
          <a:p>
            <a:pPr algn="ctr"/>
            <a:r>
              <a:rPr lang="en-AU" sz="4000" dirty="0" smtClean="0">
                <a:solidFill>
                  <a:schemeClr val="accent1"/>
                </a:solidFill>
                <a:latin typeface="+mj-lt"/>
              </a:rPr>
              <a:t>Painting &amp; Decorating</a:t>
            </a:r>
            <a:endParaRPr lang="en-AU" sz="4000" dirty="0">
              <a:solidFill>
                <a:schemeClr val="accent1"/>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251</TotalTime>
  <Words>467</Words>
  <Application>Microsoft Office PowerPoint</Application>
  <PresentationFormat>A4 Paper (210x297 mm)</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Concourse</vt:lpstr>
      <vt:lpstr>A . Murray </vt:lpstr>
      <vt:lpstr>Slide 2</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Murray Painting &amp; Decorating</dc:title>
  <dc:creator>Owner</dc:creator>
  <cp:lastModifiedBy>hazel</cp:lastModifiedBy>
  <cp:revision>31</cp:revision>
  <dcterms:created xsi:type="dcterms:W3CDTF">2011-07-27T05:40:55Z</dcterms:created>
  <dcterms:modified xsi:type="dcterms:W3CDTF">2014-09-11T10:01:34Z</dcterms:modified>
</cp:coreProperties>
</file>